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4" r:id="rId2"/>
    <p:sldId id="288" r:id="rId3"/>
    <p:sldId id="297" r:id="rId4"/>
    <p:sldId id="298" r:id="rId5"/>
    <p:sldId id="299" r:id="rId6"/>
    <p:sldId id="300" r:id="rId7"/>
    <p:sldId id="301" r:id="rId8"/>
    <p:sldId id="302" r:id="rId9"/>
    <p:sldId id="295" r:id="rId10"/>
    <p:sldId id="296" r:id="rId11"/>
    <p:sldId id="293" r:id="rId12"/>
    <p:sldId id="294" r:id="rId13"/>
    <p:sldId id="289" r:id="rId14"/>
    <p:sldId id="290" r:id="rId15"/>
    <p:sldId id="291" r:id="rId16"/>
    <p:sldId id="292" r:id="rId17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Weak Hand Bill Drill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USPSA target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86598D-EA3E-4857-88E6-CE5F4B46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976" y="3271707"/>
            <a:ext cx="2557247" cy="59954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Hook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Hook is a 24 round, 120 point, Comstock course of fire. There are 12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stomp box,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60345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Check Your Corners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10’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8E2ABD-553E-4104-A8D0-0581E4E79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7092"/>
            <a:ext cx="7025776" cy="48047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Check Your Corners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Check Your Corners is a 26 round, 130 point, Comstock course of fire. There are 12 USPSA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toes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628530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Silly String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poppers, 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tuxedos, 2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CEBDF8-4B51-42AF-9862-079E0A1F6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57779"/>
            <a:ext cx="7025776" cy="44459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Silly String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Silly String is a 31 round, 155 point, Comstock course of fire. There are 13 USPSA targets, 3 mini poppers,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48205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Turtle Massacre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Make shooting area 30 feet wide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2D33FE-5739-4BE3-BD9C-929B1C8D2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61728"/>
            <a:ext cx="7025776" cy="33541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Turtle Massacre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Turtle Massacre is a 32 round, 160 point, Comstock course of fire. There are 16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74604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Weak Hand Bill Drill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Weak Hand Bill Drill is a 12 round, 60 point, Comstock speed shoot. There is 1 USPSA target, and the best 12 hits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 shooting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Loaded carbine is held with both hands safety on.</a:t>
            </a:r>
          </a:p>
          <a:p>
            <a:endParaRPr lang="en-US" dirty="0"/>
          </a:p>
          <a:p>
            <a:r>
              <a:rPr lang="en-US" dirty="0"/>
              <a:t>On start signal, engage target with 6 rounds, perform a mandatory reload, and then engage with 6 rounds weak hand only.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Keep it Short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8’ fault lines, 2 medium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DBDBD1-E045-4093-B680-E8218D7EE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02737"/>
            <a:ext cx="7025776" cy="5468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Keep it Short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Keep it Short is a 12 round, 60 point, Comstock course of fire. There are 4 USPSA targets, 2 colt poppers,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completely outside the shooting area, wrists above shoulders.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completely outside the shooting area, stock on belt. Carbine is UNLOADED.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48643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Open and Drop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 (use 10’ for far left)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Drop turner + activator + door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78AD7-8112-461A-B35A-1E64C82F9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63588"/>
            <a:ext cx="7025776" cy="4013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Open and Drop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Open and Drop is a 19 round, 95 point, Comstock course of fire. There are 9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drop turner is activated by the door and is a disappearing target.</a:t>
            </a:r>
          </a:p>
          <a:p>
            <a:endParaRPr lang="en-US" dirty="0"/>
          </a:p>
          <a:p>
            <a:r>
              <a:rPr lang="en-US" dirty="0"/>
              <a:t>Handgun start position is hands on marks, handgun loaded and holstered.</a:t>
            </a:r>
          </a:p>
          <a:p>
            <a:endParaRPr lang="en-US" dirty="0"/>
          </a:p>
          <a:p>
            <a:r>
              <a:rPr lang="en-US" dirty="0"/>
              <a:t>PCC start position is muzzle on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6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Windows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F58B51-92AC-4A7C-90BB-112330FD1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38152"/>
            <a:ext cx="7025776" cy="4400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Windows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Windows is a 21 round, 105 point, Comstock course of fire. There are 9 USPSA targets and 3 mini poppers. The best 2 hits on paper will score, and steel must fall to score. The start signal is audible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09752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Hook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paper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Stomp box + swinger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0B3EE6-3DF8-49B9-9C61-09053F214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18742"/>
            <a:ext cx="7025776" cy="35999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6050</TotalTime>
  <Words>1190</Words>
  <Application>Microsoft Office PowerPoint</Application>
  <PresentationFormat>Custom</PresentationFormat>
  <Paragraphs>166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223</cp:revision>
  <cp:lastPrinted>2016-01-15T21:54:08Z</cp:lastPrinted>
  <dcterms:created xsi:type="dcterms:W3CDTF">2002-08-21T12:11:08Z</dcterms:created>
  <dcterms:modified xsi:type="dcterms:W3CDTF">2021-03-26T19:09:14Z</dcterms:modified>
  <cp:category>Shooting</cp:category>
</cp:coreProperties>
</file>